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73" r:id="rId2"/>
    <p:sldId id="263" r:id="rId3"/>
    <p:sldId id="264" r:id="rId4"/>
    <p:sldId id="265" r:id="rId5"/>
    <p:sldId id="266" r:id="rId6"/>
    <p:sldId id="262" r:id="rId7"/>
    <p:sldId id="257" r:id="rId8"/>
    <p:sldId id="258" r:id="rId9"/>
    <p:sldId id="259" r:id="rId10"/>
    <p:sldId id="260" r:id="rId11"/>
    <p:sldId id="261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3300"/>
    <a:srgbClr val="3333FF"/>
    <a:srgbClr val="FF00FF"/>
    <a:srgbClr val="E6EA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86E02-68AF-4C7E-8739-23EE95B587E6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8CEFA-AAF5-43C1-8E61-56B6248C9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8CEFA-AAF5-43C1-8E61-56B6248C9C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3498D0-E4C6-4AE4-BA50-36BC2113F34A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169750-9284-4E00-8014-4B2B0A4919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0700" y="66645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MNG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00" y="1219200"/>
            <a:ext cx="1600200" cy="16002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85900" y="30259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24100" y="4133671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5 - 6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Thoan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43300" y="6391245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2017 - 2018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taianhdep.net/wp-content/uploads/2013/07/anhnenpowerpointtuyetdep_2407201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228600"/>
            <a:ext cx="9753600" cy="7315200"/>
          </a:xfrm>
          <a:prstGeom prst="rect">
            <a:avLst/>
          </a:prstGeom>
          <a:noFill/>
        </p:spPr>
      </p:pic>
      <p:pic>
        <p:nvPicPr>
          <p:cNvPr id="7" name="Picture 4" descr="http://k14.vcmedia.vn/Z3WxvDWHkkhwglFfVOnyhzOPBKmr9M/Image/2012/07/120730kpupdayte07_24cd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1676400"/>
            <a:ext cx="9753600" cy="5410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0"/>
            <a:ext cx="91053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vữa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Cây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nảy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mầm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484" name="Picture 4" descr="http://images.sharefaith.com/images/3/1264181565716_55/slide-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486" name="Picture 6" descr="http://img213.imageshack.us/img213/1769/214041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90600" y="457200"/>
            <a:ext cx="80647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6.googleusercontent.com/-gViHFJPCkKo/UZs8hmOkbVI/AAAAAAAAFFw/DV1BeJ_6dNA/s640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2" descr="C:\Users\Admin\Desktop\2013-10-14 18.23.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2590800" cy="1600200"/>
          </a:xfrm>
          <a:prstGeom prst="rect">
            <a:avLst/>
          </a:prstGeom>
          <a:noFill/>
        </p:spPr>
      </p:pic>
      <p:sp>
        <p:nvSpPr>
          <p:cNvPr id="21" name="Right Arrow 20"/>
          <p:cNvSpPr/>
          <p:nvPr/>
        </p:nvSpPr>
        <p:spPr>
          <a:xfrm rot="20514972">
            <a:off x="2150152" y="1737823"/>
            <a:ext cx="1430894" cy="33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" name="Picture 8" descr="http://img512.imageshack.us/img512/284/2629un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838200"/>
            <a:ext cx="2514600" cy="1524000"/>
          </a:xfrm>
          <a:prstGeom prst="rect">
            <a:avLst/>
          </a:prstGeom>
          <a:noFill/>
        </p:spPr>
      </p:pic>
      <p:sp>
        <p:nvSpPr>
          <p:cNvPr id="23" name="Right Arrow 22"/>
          <p:cNvSpPr/>
          <p:nvPr/>
        </p:nvSpPr>
        <p:spPr>
          <a:xfrm rot="1929474">
            <a:off x="6311796" y="1781009"/>
            <a:ext cx="1350391" cy="341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" descr="http://www.phudien.vn/upload/Originals/2011-11-01/tim-hieu-ve-dat-se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514600"/>
            <a:ext cx="2667000" cy="1676400"/>
          </a:xfrm>
          <a:prstGeom prst="rect">
            <a:avLst/>
          </a:prstGeom>
          <a:noFill/>
        </p:spPr>
      </p:pic>
      <p:sp>
        <p:nvSpPr>
          <p:cNvPr id="25" name="Right Arrow 24"/>
          <p:cNvSpPr/>
          <p:nvPr/>
        </p:nvSpPr>
        <p:spPr>
          <a:xfrm rot="7137436">
            <a:off x="7515514" y="4748153"/>
            <a:ext cx="1311793" cy="360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http://anh.24h.com.vn/upload/4-2011/images/2011-12-19/1324265752-phong-canh-dep-lung-linh-tai-dat-nuoc-anh--3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5029200"/>
            <a:ext cx="2895600" cy="1600200"/>
          </a:xfrm>
          <a:prstGeom prst="rect">
            <a:avLst/>
          </a:prstGeom>
          <a:noFill/>
        </p:spPr>
      </p:pic>
      <p:sp>
        <p:nvSpPr>
          <p:cNvPr id="27" name="Right Arrow 26"/>
          <p:cNvSpPr/>
          <p:nvPr/>
        </p:nvSpPr>
        <p:spPr>
          <a:xfrm rot="10800000">
            <a:off x="3276600" y="5638800"/>
            <a:ext cx="1298617" cy="333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http://k14.vcmedia.vn/Z3WxvDWHkkhwglFfVOnyhzOPBKmr9M/Image/2012/07/120730kpupdayte07_24cd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5029200"/>
            <a:ext cx="2819400" cy="1600200"/>
          </a:xfrm>
          <a:prstGeom prst="rect">
            <a:avLst/>
          </a:prstGeom>
          <a:noFill/>
        </p:spPr>
      </p:pic>
      <p:pic>
        <p:nvPicPr>
          <p:cNvPr id="29" name="Picture 6" descr="http://img213.imageshack.us/img213/1769/2140416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743200"/>
            <a:ext cx="2743200" cy="1676400"/>
          </a:xfrm>
          <a:prstGeom prst="rect">
            <a:avLst/>
          </a:prstGeom>
          <a:noFill/>
        </p:spPr>
      </p:pic>
      <p:sp>
        <p:nvSpPr>
          <p:cNvPr id="30" name="Right Arrow 29"/>
          <p:cNvSpPr/>
          <p:nvPr/>
        </p:nvSpPr>
        <p:spPr>
          <a:xfrm rot="20105153">
            <a:off x="1697452" y="4431789"/>
            <a:ext cx="1298617" cy="333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362200" y="228600"/>
            <a:ext cx="46249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57200"/>
            <a:ext cx="2672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ivivu.com/blog/wp-content/uploads/2013/06/b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3.bp.blogspot.com/-9Vaq5uE0DJc/UPIP4uQ0xmI/AAAAAAAAANs/aU35fl-JT5U/s1600/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108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lh6.googleusercontent.com/-gViHFJPCkKo/UZs8hmOkbVI/AAAAAAAAFFw/DV1BeJ_6dNA/s640/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616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lphaLcPeriod"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endParaRPr lang="en-US" sz="32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AutoNum type="alphaLcPeriod"/>
            </a:pP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32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/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79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/>
        </p:spPr>
      </p:pic>
      <p:sp>
        <p:nvSpPr>
          <p:cNvPr id="5" name="Rectangle 4"/>
          <p:cNvSpPr/>
          <p:nvPr/>
        </p:nvSpPr>
        <p:spPr>
          <a:xfrm>
            <a:off x="0" y="304800"/>
            <a:ext cx="9144000" cy="3351550"/>
          </a:xfrm>
          <a:prstGeom prst="rect">
            <a:avLst/>
          </a:prstGeom>
        </p:spPr>
        <p:txBody>
          <a:bodyPr>
            <a:prstTxWarp prst="textWave1">
              <a:avLst/>
            </a:prstTxWarp>
            <a:spAutoFit/>
          </a:bodyPr>
          <a:lstStyle/>
          <a:p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Kết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thúc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tiết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học</a:t>
            </a:r>
            <a:endParaRPr lang="en-US" sz="4400" b="1" kern="10" dirty="0" smtClean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endParaRPr lang="en-US" sz="4400" kern="10" dirty="0" smtClean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Chúc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sức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khỏe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đến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quý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cô</a:t>
            </a:r>
            <a:r>
              <a:rPr lang="en-US" sz="4400" b="1" kern="10" dirty="0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lang="en-US" sz="4400" b="1" kern="10" dirty="0" err="1" smtClean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/>
                <a:cs typeface="Times New Roman"/>
              </a:rPr>
              <a:t>giáo</a:t>
            </a:r>
            <a:endParaRPr lang="en-US" sz="4400" b="1" kern="10" dirty="0" smtClean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c341.4shared.com/img/_iDnN1XL/s7/13dc91a7478/free-easter-powerpoint-backg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2400"/>
            <a:ext cx="91440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TRƯỜNG MẦM NON BÌNH MINH</a:t>
            </a: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encrypted-tbn2.gstatic.com/images?q=tbn:ANd9GcSoaFdHSyJ6BVVsrZcUsS0U-O2c7aN9_LYlLMaIAeRh2uNHY0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http://www.udkhcnbinhduong.vn/upload/fckeditor/upload_4e5e77c91721e_171.243.174.226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05000" y="304800"/>
            <a:ext cx="50818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endParaRPr 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Qja_px4Ygd_4RTN7l16RJnrjtG8FefZebBUrxQzIzIvdA_i-7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thethaovietnam.vn/dataimages/201309/original/images757194_2013_10_12_1501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38200" y="30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0.gstatic.com/images?q=tbn:ANd9GcQDT3k6Qy98WVEbWmmV2ZoMdlJvlbcp65rhaeNxThAmGPtM1_j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://image.baoninhbinh.org.vn/Images/Uploaded/Share/2013/10/01/t2-Yen-Qua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ect">
            <a:avLst/>
          </a:prstGeom>
          <a:noFill/>
        </p:spPr>
      </p:pic>
      <p:pic>
        <p:nvPicPr>
          <p:cNvPr id="25606" name="Picture 6" descr="http://baoquangninh.com.vn/dataimages/201211/original/images655467_IMG_14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4572000" cy="2971800"/>
          </a:xfrm>
          <a:prstGeom prst="rect">
            <a:avLst/>
          </a:prstGeom>
          <a:noFill/>
        </p:spPr>
      </p:pic>
      <p:pic>
        <p:nvPicPr>
          <p:cNvPr id="25610" name="Picture 10" descr="http://sonongnghiep.angiang.gov.vn/wps/wcm/connect/54616f0043c02c958402af4b5f1acef3/1/caylua002.jpg?MOD=AJPERES&amp;CACHEID=54616f0043c02c958402af4b5f1acef3/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810000"/>
            <a:ext cx="4572000" cy="3048000"/>
          </a:xfrm>
          <a:prstGeom prst="rect">
            <a:avLst/>
          </a:prstGeom>
          <a:noFill/>
        </p:spPr>
      </p:pic>
      <p:pic>
        <p:nvPicPr>
          <p:cNvPr id="25612" name="Picture 12" descr="http://www.thanhnien.com.vn/Pictures20131/MinhNguyet/Thang1/2/trongl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838200"/>
            <a:ext cx="4572000" cy="2962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52400"/>
            <a:ext cx="8108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encrypted-tbn1.gstatic.com/images?q=tbn:ANd9GcTNXIK-tmVbpoquMhsekgfzAtOFyidbGr_0PBgxHTuFqd-QQIah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m.f9.img.vnexpress.net/2010/08/26/rain-1345723031_48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914400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1" y="61722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096000"/>
            <a:ext cx="8060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dầm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0" y="457200"/>
            <a:ext cx="6865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8" name="Picture 12" descr="http://www.taianhdep.net/wp-content/uploads/2013/07/anhnenpowerpointtuyetdep_2407201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-457200"/>
            <a:ext cx="9753600" cy="7315200"/>
          </a:xfrm>
          <a:prstGeom prst="rect">
            <a:avLst/>
          </a:prstGeom>
          <a:noFill/>
        </p:spPr>
      </p:pic>
      <p:pic>
        <p:nvPicPr>
          <p:cNvPr id="15" name="Picture 8" descr="http://img512.imageshack.us/img512/284/2629un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1143000"/>
            <a:ext cx="9753600" cy="57150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295400" y="228600"/>
            <a:ext cx="7302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nghiền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encrypted-tbn2.gstatic.com/images?q=tbn:ANd9GcQsRO9__iHRG22ASrK6yNK1koyEjEZakyLKa5tMRoCGynAuAYF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www.phudien.vn/upload/Originals/2011-11-01/tim-hieu-ve-dat-s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0" y="228600"/>
            <a:ext cx="6019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 descr="http://anh.24h.com.vn/upload/4-2011/images/2011-12-19/1324265752-phong-canh-dep-lung-linh-tai-dat-nuoc-anh--3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4495800" cy="4343400"/>
          </a:xfrm>
          <a:prstGeom prst="rect">
            <a:avLst/>
          </a:prstGeom>
          <a:noFill/>
        </p:spPr>
      </p:pic>
      <p:pic>
        <p:nvPicPr>
          <p:cNvPr id="9" name="Picture 2" descr="http://www.khoahoc.com.vn/photos/image/112012/22/dongvat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14600"/>
            <a:ext cx="4648200" cy="4343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533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rữa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nát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70BAFC22-A25C-42D3-A464-00FD062CCA4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Welcome\Desktop\KPKH MGL"/>
  <p:tag name="ISPRING_PRESENTATION_TITLE" val="KPKH Qua trinh hinh thanh dat"/>
  <p:tag name="ISPRING_FIRST_PUBLISH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1088</TotalTime>
  <Words>284</Words>
  <Application>Microsoft Office PowerPoint</Application>
  <PresentationFormat>On-screen Show (4:3)</PresentationFormat>
  <Paragraphs>68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Cây nảy mầm</vt:lpstr>
      <vt:lpstr>Slide 12</vt:lpstr>
      <vt:lpstr>Slide 13</vt:lpstr>
      <vt:lpstr>Slide 14</vt:lpstr>
      <vt:lpstr>Slide 15</vt:lpstr>
      <vt:lpstr>Slide 16</vt:lpstr>
    </vt:vector>
  </TitlesOfParts>
  <Company>IT Quang Tri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KPKH Qua trinh hinh thanh dat</dc:title>
  <dc:creator>Admin</dc:creator>
  <cp:lastModifiedBy>Welcome</cp:lastModifiedBy>
  <cp:revision>91</cp:revision>
  <dcterms:created xsi:type="dcterms:W3CDTF">2013-10-12T03:04:26Z</dcterms:created>
  <dcterms:modified xsi:type="dcterms:W3CDTF">2018-02-02T02:56:46Z</dcterms:modified>
</cp:coreProperties>
</file>